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147BD-4003-174D-B4D2-B061647F9784}" type="datetimeFigureOut">
              <a:rPr lang="en-US" smtClean="0"/>
              <a:t>6/21/11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FC50D-835E-1A43-9E2E-246CAAD95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1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FC50D-835E-1A43-9E2E-246CAAD95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June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June 21,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1B69E8-23E9-4C1F-AA2B-3C5BA6EDBEAE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8933" y="1679574"/>
            <a:ext cx="3886200" cy="1524000"/>
          </a:xfrm>
        </p:spPr>
        <p:txBody>
          <a:bodyPr>
            <a:noAutofit/>
          </a:bodyPr>
          <a:lstStyle/>
          <a:p>
            <a:r>
              <a:rPr lang="en-US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en-US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en-US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BUILDING A PUBLIC LIBRARY FROM SCRATCH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JUNE GARCIA &amp; SUSAN KENT</a:t>
            </a:r>
          </a:p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LIBRARY  STRATEGIES INTERNATIONAL  LLC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25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0800" y="1557867"/>
            <a:ext cx="21331828" cy="41365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7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Debate 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Topic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lnSpc>
                <a:spcPct val="70000"/>
              </a:lnSpc>
            </a:pPr>
            <a:r>
              <a:rPr lang="en-US" sz="3600" b="1" dirty="0" smtClean="0">
                <a:ln/>
                <a:solidFill>
                  <a:schemeClr val="accent3"/>
                </a:solidFill>
              </a:rPr>
              <a:t> </a:t>
            </a:r>
            <a:endParaRPr lang="en-US" sz="3600" b="1" dirty="0">
              <a:ln/>
              <a:solidFill>
                <a:schemeClr val="accent3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4400" b="1" dirty="0">
                <a:ln/>
                <a:solidFill>
                  <a:schemeClr val="accent3"/>
                </a:solidFill>
              </a:rPr>
              <a:t> 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A WELL-DESIGNED PUBLIC LIBRARY </a:t>
            </a:r>
          </a:p>
          <a:p>
            <a:pPr>
              <a:lnSpc>
                <a:spcPct val="70000"/>
              </a:lnSpc>
            </a:pPr>
            <a:endParaRPr lang="en-US" sz="36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3600" b="1" dirty="0" smtClean="0">
                <a:ln/>
                <a:solidFill>
                  <a:schemeClr val="accent3"/>
                </a:solidFill>
              </a:rPr>
              <a:t> BUILDING IS ESSENTIAL FOR</a:t>
            </a:r>
          </a:p>
          <a:p>
            <a:pPr>
              <a:lnSpc>
                <a:spcPct val="70000"/>
              </a:lnSpc>
            </a:pPr>
            <a:endParaRPr lang="en-US" sz="36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3600" b="1" dirty="0" smtClean="0">
                <a:ln/>
                <a:solidFill>
                  <a:schemeClr val="accent3"/>
                </a:solidFill>
              </a:rPr>
              <a:t> INNOVATIVE PUBLIC</a:t>
            </a:r>
          </a:p>
          <a:p>
            <a:pPr>
              <a:lnSpc>
                <a:spcPct val="70000"/>
              </a:lnSpc>
            </a:pPr>
            <a:endParaRPr lang="en-US" sz="3600" b="1" dirty="0" smtClean="0">
              <a:ln/>
              <a:solidFill>
                <a:schemeClr val="accent3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3600" b="1" dirty="0" smtClean="0">
                <a:ln/>
                <a:solidFill>
                  <a:schemeClr val="accent3"/>
                </a:solidFill>
              </a:rPr>
              <a:t> LIBRARY SERVICE.</a:t>
            </a:r>
          </a:p>
          <a:p>
            <a:r>
              <a:rPr lang="en-US" b="1" dirty="0">
                <a:ln/>
                <a:solidFill>
                  <a:schemeClr val="accent3"/>
                </a:solidFill>
              </a:rPr>
              <a:t> </a:t>
            </a: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8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61067"/>
            <a:ext cx="9144000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Debate  </a:t>
            </a: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Topic 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3: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en-US" sz="4000" b="1" dirty="0" smtClean="0"/>
          </a:p>
          <a:p>
            <a:pPr algn="ctr">
              <a:lnSpc>
                <a:spcPct val="80000"/>
              </a:lnSpc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PUBLIC </a:t>
            </a: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LIBRARIES </a:t>
            </a:r>
            <a:endParaRPr lang="en-US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SHOULD </a:t>
            </a: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BE </a:t>
            </a:r>
            <a:endParaRPr lang="en-US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PUBLICLY FUNDED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5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20686049" cy="592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 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IN LIGHT </a:t>
            </a: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 EVERYTHING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YOU’VE  </a:t>
            </a:r>
          </a:p>
          <a:p>
            <a:pPr>
              <a:lnSpc>
                <a:spcPct val="80000"/>
              </a:lnSpc>
            </a:pP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HEARD DISCUSSED AT  THIS </a:t>
            </a:r>
          </a:p>
          <a:p>
            <a:pPr>
              <a:lnSpc>
                <a:spcPct val="80000"/>
              </a:lnSpc>
            </a:pP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CONFERENCE,  IS IT POSSIBLE </a:t>
            </a:r>
          </a:p>
          <a:p>
            <a:pPr>
              <a:lnSpc>
                <a:spcPct val="80000"/>
              </a:lnSpc>
            </a:pPr>
            <a:endParaRPr lang="en-US" sz="3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TO  “</a:t>
            </a: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INVENT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”  </a:t>
            </a: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LIBRARY YOU </a:t>
            </a:r>
          </a:p>
          <a:p>
            <a:pPr>
              <a:lnSpc>
                <a:spcPct val="80000"/>
              </a:lnSpc>
            </a:pP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THINK  YOUR  COMMUNITY</a:t>
            </a:r>
          </a:p>
          <a:p>
            <a:pPr>
              <a:lnSpc>
                <a:spcPct val="80000"/>
              </a:lnSpc>
            </a:pP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SHOULD </a:t>
            </a:r>
            <a:r>
              <a:rPr lang="en-US" sz="32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HAVE?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7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884" y="1524000"/>
            <a:ext cx="60848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WHAT  WOULD  IT  TAKE </a:t>
            </a:r>
          </a:p>
          <a:p>
            <a:pPr algn="ctr"/>
            <a:r>
              <a:rPr lang="en-US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TO DO  THIS?</a:t>
            </a:r>
            <a:endParaRPr lang="en-US" sz="3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107" y="3606800"/>
            <a:ext cx="6762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 HAPPENS  IF </a:t>
            </a:r>
          </a:p>
          <a:p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  DO NOTHING?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41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3067" y="1049867"/>
            <a:ext cx="6197600" cy="47705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3"/>
                </a:solidFill>
              </a:rPr>
              <a:t>In the absence of clearly defined goals, we become strangely loyal to performing daily trivia until ultimately we become enslaved by it.  </a:t>
            </a:r>
          </a:p>
          <a:p>
            <a:pPr algn="ctr"/>
            <a:r>
              <a:rPr lang="en-US" sz="3600" b="1" dirty="0">
                <a:ln/>
                <a:solidFill>
                  <a:schemeClr val="accent3"/>
                </a:solidFill>
              </a:rPr>
              <a:t>--Robert Heinlein</a:t>
            </a:r>
          </a:p>
          <a:p>
            <a:pPr algn="ctr"/>
            <a:endParaRPr lang="en-US" sz="2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5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WHO  WE  ARE</a:t>
            </a:r>
          </a:p>
          <a:p>
            <a:endParaRPr lang="en-US" sz="3200" dirty="0" smtClean="0">
              <a:effectLst/>
            </a:endParaRPr>
          </a:p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  WHY  THIS  TOPIC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32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8580" indent="0">
              <a:buNone/>
            </a:pP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605" r="27605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3471334"/>
          </a:xfrm>
        </p:spPr>
        <p:txBody>
          <a:bodyPr/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KING ABDULAZIZ CENTER FOR WORLD CULTURE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57691" y="4318001"/>
            <a:ext cx="3381375" cy="32956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DHAHRAN</a:t>
            </a:r>
          </a:p>
          <a:p>
            <a:r>
              <a:rPr lang="en-US" sz="2800" dirty="0" smtClean="0"/>
              <a:t> SAUDI ARABIA</a:t>
            </a:r>
          </a:p>
        </p:txBody>
      </p:sp>
    </p:spTree>
    <p:extLst>
      <p:ext uri="{BB962C8B-B14F-4D97-AF65-F5344CB8AC3E}">
        <p14:creationId xmlns:p14="http://schemas.microsoft.com/office/powerpoint/2010/main" val="111085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3067" y="1100667"/>
            <a:ext cx="5487825" cy="495520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WHAT IS A PUBLIC LIBRARY?</a:t>
            </a:r>
          </a:p>
          <a:p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  IDEA</a:t>
            </a:r>
          </a:p>
          <a:p>
            <a:endParaRPr lang="en-US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 COLLECTION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endParaRPr lang="en-US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 BUILDING</a:t>
            </a:r>
          </a:p>
          <a:p>
            <a:endParaRPr lang="en-US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TECHNOLOGY</a:t>
            </a:r>
          </a:p>
          <a:p>
            <a:endParaRPr lang="en-US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342900" indent="-342900">
              <a:buFont typeface="Wingdings" charset="2"/>
              <a:buChar char="v"/>
            </a:pP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EXPERT  STAFF</a:t>
            </a:r>
          </a:p>
          <a:p>
            <a:pPr marL="342900" indent="-342900">
              <a:buFont typeface="Wingdings" charset="2"/>
              <a:buChar char="v"/>
            </a:pPr>
            <a:endParaRPr lang="en-US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OR ???????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19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667" y="3126264"/>
            <a:ext cx="831099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>
                <a:ln/>
                <a:solidFill>
                  <a:schemeClr val="accent3"/>
                </a:solidFill>
              </a:rPr>
              <a:t>LOCAL 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– REGIONAL -- GLOBAL 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266" y="1998133"/>
            <a:ext cx="8689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TODAY’S  PUBLIC  LIBRARY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66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467" y="2827867"/>
            <a:ext cx="117882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IF A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PUBLIC LIBRARY DID NOT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EXIST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YOUR COMMUNITY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…..</a:t>
            </a:r>
          </a:p>
          <a:p>
            <a:r>
              <a:rPr lang="en-US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WOULD  YOU  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CREATE </a:t>
            </a:r>
            <a:r>
              <a:rPr lang="en-US" sz="32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ONE</a:t>
            </a:r>
            <a:r>
              <a:rPr lang="en-US" sz="32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?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878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 WOULD  IT  BE</a:t>
            </a:r>
            <a:endParaRPr lang="en-US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1"/>
            <a:ext cx="7772400" cy="4783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35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490133"/>
            <a:ext cx="7772400" cy="3505729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IT’S  TIME TO DEBATE</a:t>
            </a:r>
            <a:endParaRPr lang="en-US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696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83467" y="2777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0400" y="1676400"/>
            <a:ext cx="8611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Debate  Topic 1:</a:t>
            </a:r>
          </a:p>
          <a:p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PUBLIC LIBRARY IS  AN </a:t>
            </a:r>
          </a:p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OUTDATED INSTITUTION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088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1014</TotalTime>
  <Words>163</Words>
  <Application>Microsoft Macintosh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 BUILDING A PUBLIC LIBRARY FROM SCRATCH </vt:lpstr>
      <vt:lpstr>INTRODUCTION</vt:lpstr>
      <vt:lpstr>KING ABDULAZIZ CENTER FOR WORLD CULTURE</vt:lpstr>
      <vt:lpstr>PowerPoint Presentation</vt:lpstr>
      <vt:lpstr>PowerPoint Presentation</vt:lpstr>
      <vt:lpstr>PowerPoint Presentation</vt:lpstr>
      <vt:lpstr>WHAT  WOULD  IT  BE</vt:lpstr>
      <vt:lpstr>IT’S  TIME TO DEBATE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June Garcia,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PUBLIC LIBRARY FROM SCRATCH </dc:title>
  <dc:creator>June Garcia</dc:creator>
  <cp:lastModifiedBy>June Garcia</cp:lastModifiedBy>
  <cp:revision>19</cp:revision>
  <dcterms:created xsi:type="dcterms:W3CDTF">2011-06-20T13:23:16Z</dcterms:created>
  <dcterms:modified xsi:type="dcterms:W3CDTF">2011-06-21T06:35:54Z</dcterms:modified>
</cp:coreProperties>
</file>